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Relationship Id="rId16" Type="http://schemas.openxmlformats.org/officeDocument/2006/relationships/image" Target="../media/image208.png"/><Relationship Id="rId17" Type="http://schemas.openxmlformats.org/officeDocument/2006/relationships/image" Target="../media/image209.png"/><Relationship Id="rId18" Type="http://schemas.openxmlformats.org/officeDocument/2006/relationships/image" Target="../media/image210.png"/><Relationship Id="rId19" Type="http://schemas.openxmlformats.org/officeDocument/2006/relationships/image" Target="../media/image211.png"/><Relationship Id="rId20" Type="http://schemas.openxmlformats.org/officeDocument/2006/relationships/image" Target="../media/image212.png"/><Relationship Id="rId21" Type="http://schemas.openxmlformats.org/officeDocument/2006/relationships/image" Target="../media/image213.png"/><Relationship Id="rId22" Type="http://schemas.openxmlformats.org/officeDocument/2006/relationships/image" Target="../media/image214.png"/><Relationship Id="rId23" Type="http://schemas.openxmlformats.org/officeDocument/2006/relationships/image" Target="../media/image21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Relationship Id="rId15" Type="http://schemas.openxmlformats.org/officeDocument/2006/relationships/image" Target="../media/image229.png"/><Relationship Id="rId16" Type="http://schemas.openxmlformats.org/officeDocument/2006/relationships/image" Target="../media/image230.png"/><Relationship Id="rId17" Type="http://schemas.openxmlformats.org/officeDocument/2006/relationships/image" Target="../media/image231.png"/><Relationship Id="rId18" Type="http://schemas.openxmlformats.org/officeDocument/2006/relationships/image" Target="../media/image23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Relationship Id="rId12" Type="http://schemas.openxmlformats.org/officeDocument/2006/relationships/image" Target="../media/image243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Relationship Id="rId15" Type="http://schemas.openxmlformats.org/officeDocument/2006/relationships/image" Target="../media/image246.png"/><Relationship Id="rId16" Type="http://schemas.openxmlformats.org/officeDocument/2006/relationships/image" Target="../media/image247.png"/><Relationship Id="rId17" Type="http://schemas.openxmlformats.org/officeDocument/2006/relationships/image" Target="../media/image248.png"/><Relationship Id="rId18" Type="http://schemas.openxmlformats.org/officeDocument/2006/relationships/image" Target="../media/image24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Relationship Id="rId9" Type="http://schemas.openxmlformats.org/officeDocument/2006/relationships/image" Target="../media/image257.png"/><Relationship Id="rId10" Type="http://schemas.openxmlformats.org/officeDocument/2006/relationships/image" Target="../media/image258.png"/><Relationship Id="rId11" Type="http://schemas.openxmlformats.org/officeDocument/2006/relationships/image" Target="../media/image259.png"/><Relationship Id="rId12" Type="http://schemas.openxmlformats.org/officeDocument/2006/relationships/image" Target="../media/image26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Relationship Id="rId11" Type="http://schemas.openxmlformats.org/officeDocument/2006/relationships/image" Target="../media/image270.png"/><Relationship Id="rId12" Type="http://schemas.openxmlformats.org/officeDocument/2006/relationships/image" Target="../media/image271.png"/><Relationship Id="rId13" Type="http://schemas.openxmlformats.org/officeDocument/2006/relationships/image" Target="../media/image272.png"/><Relationship Id="rId14" Type="http://schemas.openxmlformats.org/officeDocument/2006/relationships/image" Target="../media/image27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83.png"/><Relationship Id="rId12" Type="http://schemas.openxmlformats.org/officeDocument/2006/relationships/image" Target="../media/image284.png"/><Relationship Id="rId13" Type="http://schemas.openxmlformats.org/officeDocument/2006/relationships/image" Target="../media/image285.png"/><Relationship Id="rId14" Type="http://schemas.openxmlformats.org/officeDocument/2006/relationships/image" Target="../media/image286.png"/><Relationship Id="rId15" Type="http://schemas.openxmlformats.org/officeDocument/2006/relationships/image" Target="../media/image287.png"/><Relationship Id="rId16" Type="http://schemas.openxmlformats.org/officeDocument/2006/relationships/image" Target="../media/image288.png"/><Relationship Id="rId17" Type="http://schemas.openxmlformats.org/officeDocument/2006/relationships/image" Target="../media/image289.png"/><Relationship Id="rId18" Type="http://schemas.openxmlformats.org/officeDocument/2006/relationships/image" Target="../media/image290.png"/><Relationship Id="rId19" Type="http://schemas.openxmlformats.org/officeDocument/2006/relationships/image" Target="../media/image291.png"/><Relationship Id="rId20" Type="http://schemas.openxmlformats.org/officeDocument/2006/relationships/image" Target="../media/image29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Relationship Id="rId15" Type="http://schemas.openxmlformats.org/officeDocument/2006/relationships/image" Target="../media/image306.png"/><Relationship Id="rId16" Type="http://schemas.openxmlformats.org/officeDocument/2006/relationships/image" Target="../media/image307.png"/><Relationship Id="rId17" Type="http://schemas.openxmlformats.org/officeDocument/2006/relationships/image" Target="../media/image308.png"/><Relationship Id="rId18" Type="http://schemas.openxmlformats.org/officeDocument/2006/relationships/image" Target="../media/image309.png"/><Relationship Id="rId19" Type="http://schemas.openxmlformats.org/officeDocument/2006/relationships/image" Target="../media/image310.png"/><Relationship Id="rId20" Type="http://schemas.openxmlformats.org/officeDocument/2006/relationships/image" Target="../media/image311.png"/><Relationship Id="rId21" Type="http://schemas.openxmlformats.org/officeDocument/2006/relationships/image" Target="../media/image312.png"/><Relationship Id="rId22" Type="http://schemas.openxmlformats.org/officeDocument/2006/relationships/image" Target="../media/image313.png"/><Relationship Id="rId23" Type="http://schemas.openxmlformats.org/officeDocument/2006/relationships/image" Target="../media/image31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9.png"/><Relationship Id="rId7" Type="http://schemas.openxmlformats.org/officeDocument/2006/relationships/image" Target="../media/image320.png"/><Relationship Id="rId8" Type="http://schemas.openxmlformats.org/officeDocument/2006/relationships/image" Target="../media/image321.png"/><Relationship Id="rId9" Type="http://schemas.openxmlformats.org/officeDocument/2006/relationships/image" Target="../media/image322.png"/><Relationship Id="rId10" Type="http://schemas.openxmlformats.org/officeDocument/2006/relationships/image" Target="../media/image323.png"/><Relationship Id="rId11" Type="http://schemas.openxmlformats.org/officeDocument/2006/relationships/image" Target="../media/image32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png"/><Relationship Id="rId7" Type="http://schemas.openxmlformats.org/officeDocument/2006/relationships/image" Target="../media/image330.png"/><Relationship Id="rId8" Type="http://schemas.openxmlformats.org/officeDocument/2006/relationships/image" Target="../media/image33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26" Type="http://schemas.openxmlformats.org/officeDocument/2006/relationships/image" Target="../media/image36.png"/><Relationship Id="rId27" Type="http://schemas.openxmlformats.org/officeDocument/2006/relationships/image" Target="../media/image37.png"/><Relationship Id="rId28" Type="http://schemas.openxmlformats.org/officeDocument/2006/relationships/image" Target="../media/image38.png"/><Relationship Id="rId29" Type="http://schemas.openxmlformats.org/officeDocument/2006/relationships/image" Target="../media/image39.png"/><Relationship Id="rId30" Type="http://schemas.openxmlformats.org/officeDocument/2006/relationships/image" Target="../media/image40.png"/><Relationship Id="rId31" Type="http://schemas.openxmlformats.org/officeDocument/2006/relationships/image" Target="../media/image41.png"/><Relationship Id="rId32" Type="http://schemas.openxmlformats.org/officeDocument/2006/relationships/image" Target="../media/image42.png"/><Relationship Id="rId33" Type="http://schemas.openxmlformats.org/officeDocument/2006/relationships/image" Target="../media/image43.png"/><Relationship Id="rId34" Type="http://schemas.openxmlformats.org/officeDocument/2006/relationships/image" Target="../media/image4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Relationship Id="rId9" Type="http://schemas.openxmlformats.org/officeDocument/2006/relationships/image" Target="../media/image342.png"/><Relationship Id="rId10" Type="http://schemas.openxmlformats.org/officeDocument/2006/relationships/image" Target="../media/image343.png"/><Relationship Id="rId11" Type="http://schemas.openxmlformats.org/officeDocument/2006/relationships/image" Target="../media/image344.png"/><Relationship Id="rId12" Type="http://schemas.openxmlformats.org/officeDocument/2006/relationships/image" Target="../media/image345.png"/><Relationship Id="rId13" Type="http://schemas.openxmlformats.org/officeDocument/2006/relationships/image" Target="../media/image346.png"/><Relationship Id="rId14" Type="http://schemas.openxmlformats.org/officeDocument/2006/relationships/image" Target="../media/image347.png"/><Relationship Id="rId15" Type="http://schemas.openxmlformats.org/officeDocument/2006/relationships/image" Target="../media/image348.png"/><Relationship Id="rId16" Type="http://schemas.openxmlformats.org/officeDocument/2006/relationships/image" Target="../media/image349.png"/><Relationship Id="rId17" Type="http://schemas.openxmlformats.org/officeDocument/2006/relationships/image" Target="../media/image350.png"/><Relationship Id="rId18" Type="http://schemas.openxmlformats.org/officeDocument/2006/relationships/image" Target="../media/image351.png"/><Relationship Id="rId19" Type="http://schemas.openxmlformats.org/officeDocument/2006/relationships/image" Target="../media/image352.png"/><Relationship Id="rId20" Type="http://schemas.openxmlformats.org/officeDocument/2006/relationships/image" Target="../media/image353.png"/><Relationship Id="rId21" Type="http://schemas.openxmlformats.org/officeDocument/2006/relationships/image" Target="../media/image354.png"/><Relationship Id="rId22" Type="http://schemas.openxmlformats.org/officeDocument/2006/relationships/image" Target="../media/image355.png"/><Relationship Id="rId23" Type="http://schemas.openxmlformats.org/officeDocument/2006/relationships/image" Target="../media/image356.png"/><Relationship Id="rId24" Type="http://schemas.openxmlformats.org/officeDocument/2006/relationships/image" Target="../media/image357.png"/><Relationship Id="rId25" Type="http://schemas.openxmlformats.org/officeDocument/2006/relationships/image" Target="../media/image358.png"/><Relationship Id="rId26" Type="http://schemas.openxmlformats.org/officeDocument/2006/relationships/image" Target="../media/image359.png"/><Relationship Id="rId27" Type="http://schemas.openxmlformats.org/officeDocument/2006/relationships/image" Target="../media/image360.png"/><Relationship Id="rId28" Type="http://schemas.openxmlformats.org/officeDocument/2006/relationships/image" Target="../media/image361.png"/><Relationship Id="rId29" Type="http://schemas.openxmlformats.org/officeDocument/2006/relationships/image" Target="../media/image362.png"/><Relationship Id="rId30" Type="http://schemas.openxmlformats.org/officeDocument/2006/relationships/image" Target="../media/image363.png"/><Relationship Id="rId31" Type="http://schemas.openxmlformats.org/officeDocument/2006/relationships/image" Target="../media/image364.png"/><Relationship Id="rId32" Type="http://schemas.openxmlformats.org/officeDocument/2006/relationships/image" Target="../media/image365.png"/><Relationship Id="rId33" Type="http://schemas.openxmlformats.org/officeDocument/2006/relationships/image" Target="../media/image36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20" Type="http://schemas.openxmlformats.org/officeDocument/2006/relationships/image" Target="../media/image63.png"/><Relationship Id="rId21" Type="http://schemas.openxmlformats.org/officeDocument/2006/relationships/image" Target="../media/image64.png"/><Relationship Id="rId22" Type="http://schemas.openxmlformats.org/officeDocument/2006/relationships/image" Target="../media/image65.png"/><Relationship Id="rId23" Type="http://schemas.openxmlformats.org/officeDocument/2006/relationships/image" Target="../media/image66.png"/><Relationship Id="rId24" Type="http://schemas.openxmlformats.org/officeDocument/2006/relationships/image" Target="../media/image67.png"/><Relationship Id="rId25" Type="http://schemas.openxmlformats.org/officeDocument/2006/relationships/image" Target="../media/image68.png"/><Relationship Id="rId26" Type="http://schemas.openxmlformats.org/officeDocument/2006/relationships/image" Target="../media/image69.png"/><Relationship Id="rId27" Type="http://schemas.openxmlformats.org/officeDocument/2006/relationships/image" Target="../media/image70.png"/><Relationship Id="rId28" Type="http://schemas.openxmlformats.org/officeDocument/2006/relationships/image" Target="../media/image7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Relationship Id="rId16" Type="http://schemas.openxmlformats.org/officeDocument/2006/relationships/image" Target="../media/image94.png"/><Relationship Id="rId17" Type="http://schemas.openxmlformats.org/officeDocument/2006/relationships/image" Target="../media/image95.png"/><Relationship Id="rId18" Type="http://schemas.openxmlformats.org/officeDocument/2006/relationships/image" Target="../media/image96.png"/><Relationship Id="rId19" Type="http://schemas.openxmlformats.org/officeDocument/2006/relationships/image" Target="../media/image97.png"/><Relationship Id="rId20" Type="http://schemas.openxmlformats.org/officeDocument/2006/relationships/image" Target="../media/image9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Relationship Id="rId16" Type="http://schemas.openxmlformats.org/officeDocument/2006/relationships/image" Target="../media/image113.png"/><Relationship Id="rId17" Type="http://schemas.openxmlformats.org/officeDocument/2006/relationships/image" Target="../media/image114.png"/><Relationship Id="rId18" Type="http://schemas.openxmlformats.org/officeDocument/2006/relationships/image" Target="../media/image115.png"/><Relationship Id="rId19" Type="http://schemas.openxmlformats.org/officeDocument/2006/relationships/image" Target="../media/image116.png"/><Relationship Id="rId20" Type="http://schemas.openxmlformats.org/officeDocument/2006/relationships/image" Target="../media/image117.png"/><Relationship Id="rId21" Type="http://schemas.openxmlformats.org/officeDocument/2006/relationships/image" Target="../media/image11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147.png"/><Relationship Id="rId16" Type="http://schemas.openxmlformats.org/officeDocument/2006/relationships/image" Target="../media/image148.png"/><Relationship Id="rId17" Type="http://schemas.openxmlformats.org/officeDocument/2006/relationships/image" Target="../media/image149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Relationship Id="rId20" Type="http://schemas.openxmlformats.org/officeDocument/2006/relationships/image" Target="../media/image152.png"/><Relationship Id="rId21" Type="http://schemas.openxmlformats.org/officeDocument/2006/relationships/image" Target="../media/image153.png"/><Relationship Id="rId22" Type="http://schemas.openxmlformats.org/officeDocument/2006/relationships/image" Target="../media/image154.png"/><Relationship Id="rId23" Type="http://schemas.openxmlformats.org/officeDocument/2006/relationships/image" Target="../media/image155.png"/><Relationship Id="rId24" Type="http://schemas.openxmlformats.org/officeDocument/2006/relationships/image" Target="../media/image156.png"/><Relationship Id="rId25" Type="http://schemas.openxmlformats.org/officeDocument/2006/relationships/image" Target="../media/image157.png"/><Relationship Id="rId26" Type="http://schemas.openxmlformats.org/officeDocument/2006/relationships/image" Target="../media/image158.png"/><Relationship Id="rId27" Type="http://schemas.openxmlformats.org/officeDocument/2006/relationships/image" Target="../media/image159.png"/><Relationship Id="rId28" Type="http://schemas.openxmlformats.org/officeDocument/2006/relationships/image" Target="../media/image160.png"/><Relationship Id="rId29" Type="http://schemas.openxmlformats.org/officeDocument/2006/relationships/image" Target="../media/image161.png"/><Relationship Id="rId30" Type="http://schemas.openxmlformats.org/officeDocument/2006/relationships/image" Target="../media/image162.png"/><Relationship Id="rId31" Type="http://schemas.openxmlformats.org/officeDocument/2006/relationships/image" Target="../media/image163.png"/><Relationship Id="rId32" Type="http://schemas.openxmlformats.org/officeDocument/2006/relationships/image" Target="../media/image164.png"/><Relationship Id="rId33" Type="http://schemas.openxmlformats.org/officeDocument/2006/relationships/image" Target="../media/image165.png"/><Relationship Id="rId34" Type="http://schemas.openxmlformats.org/officeDocument/2006/relationships/image" Target="../media/image166.png"/><Relationship Id="rId35" Type="http://schemas.openxmlformats.org/officeDocument/2006/relationships/image" Target="../media/image167.png"/><Relationship Id="rId36" Type="http://schemas.openxmlformats.org/officeDocument/2006/relationships/image" Target="../media/image168.png"/><Relationship Id="rId37" Type="http://schemas.openxmlformats.org/officeDocument/2006/relationships/image" Target="../media/image169.png"/><Relationship Id="rId38" Type="http://schemas.openxmlformats.org/officeDocument/2006/relationships/image" Target="../media/image170.png"/><Relationship Id="rId39" Type="http://schemas.openxmlformats.org/officeDocument/2006/relationships/image" Target="../media/image171.png"/><Relationship Id="rId40" Type="http://schemas.openxmlformats.org/officeDocument/2006/relationships/image" Target="../media/image172.png"/><Relationship Id="rId41" Type="http://schemas.openxmlformats.org/officeDocument/2006/relationships/image" Target="../media/image173.png"/><Relationship Id="rId42" Type="http://schemas.openxmlformats.org/officeDocument/2006/relationships/image" Target="../media/image174.png"/><Relationship Id="rId43" Type="http://schemas.openxmlformats.org/officeDocument/2006/relationships/image" Target="../media/image175.png"/><Relationship Id="rId44" Type="http://schemas.openxmlformats.org/officeDocument/2006/relationships/image" Target="../media/image176.png"/><Relationship Id="rId45" Type="http://schemas.openxmlformats.org/officeDocument/2006/relationships/image" Target="../media/image177.png"/><Relationship Id="rId46" Type="http://schemas.openxmlformats.org/officeDocument/2006/relationships/image" Target="../media/image178.png"/><Relationship Id="rId47" Type="http://schemas.openxmlformats.org/officeDocument/2006/relationships/image" Target="../media/image179.png"/><Relationship Id="rId48" Type="http://schemas.openxmlformats.org/officeDocument/2006/relationships/image" Target="../media/image180.png"/><Relationship Id="rId49" Type="http://schemas.openxmlformats.org/officeDocument/2006/relationships/image" Target="../media/image181.png"/><Relationship Id="rId50" Type="http://schemas.openxmlformats.org/officeDocument/2006/relationships/image" Target="../media/image182.png"/><Relationship Id="rId51" Type="http://schemas.openxmlformats.org/officeDocument/2006/relationships/image" Target="../media/image183.png"/><Relationship Id="rId52" Type="http://schemas.openxmlformats.org/officeDocument/2006/relationships/image" Target="../media/image184.png"/><Relationship Id="rId53" Type="http://schemas.openxmlformats.org/officeDocument/2006/relationships/image" Target="../media/image185.png"/><Relationship Id="rId54" Type="http://schemas.openxmlformats.org/officeDocument/2006/relationships/image" Target="../media/image186.png"/><Relationship Id="rId55" Type="http://schemas.openxmlformats.org/officeDocument/2006/relationships/image" Target="../media/image187.png"/><Relationship Id="rId56" Type="http://schemas.openxmlformats.org/officeDocument/2006/relationships/image" Target="../media/image188.png"/><Relationship Id="rId57" Type="http://schemas.openxmlformats.org/officeDocument/2006/relationships/image" Target="../media/image189.png"/><Relationship Id="rId58" Type="http://schemas.openxmlformats.org/officeDocument/2006/relationships/image" Target="../media/image190.png"/><Relationship Id="rId59" Type="http://schemas.openxmlformats.org/officeDocument/2006/relationships/image" Target="../media/image191.png"/><Relationship Id="rId60" Type="http://schemas.openxmlformats.org/officeDocument/2006/relationships/image" Target="../media/image192.png"/><Relationship Id="rId61" Type="http://schemas.openxmlformats.org/officeDocument/2006/relationships/image" Target="../media/image19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9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0984" y="5333613"/>
            <a:ext cx="747311" cy="712015"/>
            <a:chOff x="12960984" y="5333613"/>
            <a:chExt cx="747311" cy="712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0984" y="5333613"/>
              <a:ext cx="747311" cy="7120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53835" y="3385318"/>
            <a:ext cx="914799" cy="1365371"/>
            <a:chOff x="4753835" y="3385318"/>
            <a:chExt cx="914799" cy="13653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3835" y="3385318"/>
              <a:ext cx="914799" cy="13653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21576" y="3867283"/>
            <a:ext cx="517191" cy="651916"/>
            <a:chOff x="12421576" y="3867283"/>
            <a:chExt cx="517191" cy="6519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21576" y="3867283"/>
              <a:ext cx="517191" cy="6519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67390" y="6254156"/>
            <a:ext cx="755080" cy="951773"/>
            <a:chOff x="6067390" y="6254156"/>
            <a:chExt cx="755080" cy="9517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67390" y="6254156"/>
              <a:ext cx="755080" cy="9517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2371" y="457143"/>
            <a:ext cx="17460972" cy="9371429"/>
            <a:chOff x="412371" y="457143"/>
            <a:chExt cx="17460972" cy="93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371" y="457143"/>
              <a:ext cx="17460972" cy="93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64212" y="4201011"/>
            <a:ext cx="10957290" cy="1883692"/>
            <a:chOff x="3664212" y="4201011"/>
            <a:chExt cx="10957290" cy="18836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64212" y="4201011"/>
              <a:ext cx="10957290" cy="18836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11234" y="3911829"/>
            <a:ext cx="2291464" cy="2462055"/>
            <a:chOff x="5211234" y="3911829"/>
            <a:chExt cx="2291464" cy="24620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11234" y="3911829"/>
              <a:ext cx="2291464" cy="246205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2414" y="4125421"/>
            <a:ext cx="5468033" cy="175538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60310" y="5346772"/>
            <a:ext cx="3883788" cy="82283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30899" y="4519198"/>
            <a:ext cx="5542444" cy="5297579"/>
            <a:chOff x="12330899" y="4519198"/>
            <a:chExt cx="5542444" cy="529757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30899" y="4519198"/>
              <a:ext cx="5542444" cy="529757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63266" y="8638656"/>
            <a:ext cx="5846100" cy="11562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9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2371" y="457143"/>
            <a:ext cx="17460972" cy="9371429"/>
            <a:chOff x="412371" y="457143"/>
            <a:chExt cx="17460972" cy="9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371" y="457143"/>
              <a:ext cx="17460972" cy="9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5706" y="668732"/>
            <a:ext cx="3242591" cy="17553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6244" y="2025707"/>
            <a:ext cx="5827173" cy="63749"/>
            <a:chOff x="1046244" y="2025707"/>
            <a:chExt cx="5827173" cy="637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244" y="2025707"/>
              <a:ext cx="5827173" cy="637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83036" y="1118088"/>
            <a:ext cx="2604765" cy="11562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74789" y="8674703"/>
            <a:ext cx="3170040" cy="11562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30930" y="650455"/>
            <a:ext cx="3931714" cy="2669634"/>
            <a:chOff x="13730930" y="650455"/>
            <a:chExt cx="3931714" cy="26696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30930" y="650455"/>
              <a:ext cx="3931714" cy="26696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30930" y="3307439"/>
            <a:ext cx="3931714" cy="2669634"/>
            <a:chOff x="13730930" y="3307439"/>
            <a:chExt cx="3931714" cy="26696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30930" y="3307439"/>
              <a:ext cx="3931714" cy="26696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83592" y="3806170"/>
            <a:ext cx="3068142" cy="1836258"/>
            <a:chOff x="14183592" y="3806170"/>
            <a:chExt cx="3068142" cy="18362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83592" y="3806170"/>
              <a:ext cx="3068142" cy="18362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41840" y="1139157"/>
            <a:ext cx="3109894" cy="1860646"/>
            <a:chOff x="14141840" y="1139157"/>
            <a:chExt cx="3109894" cy="18606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41840" y="1139157"/>
              <a:ext cx="3109894" cy="186064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82401" y="718660"/>
            <a:ext cx="1927076" cy="11562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33114" y="3300836"/>
            <a:ext cx="2588706" cy="11562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73418" y="743827"/>
            <a:ext cx="5405308" cy="8798060"/>
            <a:chOff x="6873418" y="743827"/>
            <a:chExt cx="5405308" cy="879806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3418" y="743827"/>
              <a:ext cx="5405308" cy="87980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74483" y="1047851"/>
            <a:ext cx="2231976" cy="286054"/>
            <a:chOff x="11974483" y="1047851"/>
            <a:chExt cx="2231976" cy="28605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9540000">
              <a:off x="11974483" y="1047851"/>
              <a:ext cx="2231976" cy="28605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37879" y="5447835"/>
            <a:ext cx="3266356" cy="54855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46244" y="2252104"/>
            <a:ext cx="7874247" cy="2843625"/>
            <a:chOff x="1046244" y="2252104"/>
            <a:chExt cx="7874247" cy="28436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6244" y="2252104"/>
              <a:ext cx="7874247" cy="284362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6916" y="5169318"/>
            <a:ext cx="4493942" cy="27621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370515" y="6894076"/>
            <a:ext cx="3854711" cy="286054"/>
            <a:chOff x="5370515" y="6894076"/>
            <a:chExt cx="3854711" cy="28605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3840000">
              <a:off x="5370515" y="6894076"/>
              <a:ext cx="3854711" cy="2860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342308" y="3553000"/>
            <a:ext cx="2967877" cy="286054"/>
            <a:chOff x="7342308" y="3553000"/>
            <a:chExt cx="2967877" cy="2860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720000">
              <a:off x="7342308" y="3553000"/>
              <a:ext cx="2967877" cy="2860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82622" y="6623731"/>
            <a:ext cx="5480023" cy="2092714"/>
            <a:chOff x="12182622" y="6623731"/>
            <a:chExt cx="5480023" cy="20927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82622" y="6623731"/>
              <a:ext cx="5480023" cy="2092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420123" y="6954531"/>
            <a:ext cx="4979681" cy="1431113"/>
            <a:chOff x="12420123" y="6954531"/>
            <a:chExt cx="4979681" cy="143111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420123" y="6954531"/>
              <a:ext cx="4979681" cy="143111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856925" y="6603838"/>
            <a:ext cx="4042912" cy="286054"/>
            <a:chOff x="8856925" y="6603838"/>
            <a:chExt cx="4042912" cy="28605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9660000">
              <a:off x="8856925" y="6603838"/>
              <a:ext cx="4042912" cy="28605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429032" y="8735744"/>
            <a:ext cx="6620149" cy="11562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69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2371" y="457143"/>
            <a:ext cx="17460972" cy="9371429"/>
            <a:chOff x="412371" y="457143"/>
            <a:chExt cx="17460972" cy="9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371" y="457143"/>
              <a:ext cx="17460972" cy="9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5706" y="668732"/>
            <a:ext cx="3242591" cy="17553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6244" y="2025707"/>
            <a:ext cx="6660150" cy="72862"/>
            <a:chOff x="1046244" y="2025707"/>
            <a:chExt cx="6660150" cy="728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244" y="2025707"/>
              <a:ext cx="6660150" cy="728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3077" y="1118088"/>
            <a:ext cx="1892389" cy="11562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2144" y="2098569"/>
            <a:ext cx="10046904" cy="7345281"/>
            <a:chOff x="4122144" y="2098569"/>
            <a:chExt cx="10046904" cy="73452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2144" y="2098569"/>
              <a:ext cx="10046904" cy="73452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26684" y="6535213"/>
            <a:ext cx="2899272" cy="286054"/>
            <a:chOff x="2926684" y="6535213"/>
            <a:chExt cx="2899272" cy="286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880000">
              <a:off x="2926684" y="6535213"/>
              <a:ext cx="2899272" cy="2860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0583" y="7529902"/>
            <a:ext cx="3109659" cy="19913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25626" y="2263690"/>
            <a:ext cx="3283749" cy="286054"/>
            <a:chOff x="9425626" y="2263690"/>
            <a:chExt cx="3283749" cy="2860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240000">
              <a:off x="9425626" y="2263690"/>
              <a:ext cx="3283749" cy="28605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95914" y="718660"/>
            <a:ext cx="4269116" cy="19913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98981" y="5771601"/>
            <a:ext cx="2167826" cy="286054"/>
            <a:chOff x="12098981" y="5771601"/>
            <a:chExt cx="2167826" cy="2860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4100000">
              <a:off x="12098981" y="5771601"/>
              <a:ext cx="2167826" cy="28605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25408" y="3108835"/>
            <a:ext cx="4130367" cy="27621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6661" y="4068963"/>
            <a:ext cx="3818823" cy="19913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8698" y="2406717"/>
            <a:ext cx="3063854" cy="1576503"/>
            <a:chOff x="668698" y="2406717"/>
            <a:chExt cx="3063854" cy="15765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8698" y="2406717"/>
              <a:ext cx="3063854" cy="15765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1988" y="2586666"/>
            <a:ext cx="2453813" cy="1237046"/>
            <a:chOff x="951988" y="2586666"/>
            <a:chExt cx="2453813" cy="123704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1988" y="2586666"/>
              <a:ext cx="2453813" cy="12370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12265" y="3038598"/>
            <a:ext cx="1478373" cy="286054"/>
            <a:chOff x="3312265" y="3038598"/>
            <a:chExt cx="1478373" cy="2860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12265" y="3038598"/>
              <a:ext cx="1478373" cy="28605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72789" y="7144483"/>
            <a:ext cx="4460545" cy="279480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194868" y="7887642"/>
            <a:ext cx="710589" cy="266348"/>
            <a:chOff x="13194868" y="7887642"/>
            <a:chExt cx="710589" cy="2663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1160000">
              <a:off x="13194868" y="7887642"/>
              <a:ext cx="710589" cy="2663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9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2371" y="457143"/>
            <a:ext cx="17460972" cy="9371429"/>
            <a:chOff x="412371" y="457143"/>
            <a:chExt cx="17460972" cy="9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371" y="457143"/>
              <a:ext cx="17460972" cy="9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5706" y="668732"/>
            <a:ext cx="3242591" cy="17553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6244" y="2025707"/>
            <a:ext cx="6660150" cy="72862"/>
            <a:chOff x="1046244" y="2025707"/>
            <a:chExt cx="6660150" cy="728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244" y="2025707"/>
              <a:ext cx="6660150" cy="728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6199" y="1118088"/>
            <a:ext cx="1892389" cy="11562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5634" y="6941494"/>
            <a:ext cx="3109659" cy="19913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48295" y="718660"/>
            <a:ext cx="4269116" cy="19913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76319" y="2406717"/>
            <a:ext cx="9421500" cy="7289798"/>
            <a:chOff x="4376319" y="2406717"/>
            <a:chExt cx="9421500" cy="72897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6319" y="2406717"/>
              <a:ext cx="9421500" cy="728979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25408" y="3578535"/>
            <a:ext cx="4130367" cy="2762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90555" y="4466989"/>
            <a:ext cx="3779867" cy="286054"/>
            <a:chOff x="9990555" y="4466989"/>
            <a:chExt cx="3779867" cy="286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1340000">
              <a:off x="9990555" y="4466989"/>
              <a:ext cx="3779867" cy="286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25626" y="2263690"/>
            <a:ext cx="3283749" cy="286054"/>
            <a:chOff x="9425626" y="2263690"/>
            <a:chExt cx="3283749" cy="2860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240000">
              <a:off x="9425626" y="2263690"/>
              <a:ext cx="3283749" cy="286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32649" y="7392071"/>
            <a:ext cx="2357681" cy="286054"/>
            <a:chOff x="3432649" y="7392071"/>
            <a:chExt cx="2357681" cy="2860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480000">
              <a:off x="3432649" y="7392071"/>
              <a:ext cx="2357681" cy="2860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96247" y="7770378"/>
            <a:ext cx="1206777" cy="234572"/>
            <a:chOff x="11796247" y="7770378"/>
            <a:chExt cx="1206777" cy="2345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9360000">
              <a:off x="11796247" y="7770378"/>
              <a:ext cx="1206777" cy="23457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71109" y="7402827"/>
            <a:ext cx="5009756" cy="19913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51988" y="2250346"/>
            <a:ext cx="3063854" cy="1576503"/>
            <a:chOff x="951988" y="2250346"/>
            <a:chExt cx="3063854" cy="15765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1988" y="2250346"/>
              <a:ext cx="3063854" cy="15765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12265" y="3038598"/>
            <a:ext cx="1478373" cy="286054"/>
            <a:chOff x="3312265" y="3038598"/>
            <a:chExt cx="1478373" cy="2860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12265" y="3038598"/>
              <a:ext cx="1478373" cy="28605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55634" y="4139656"/>
            <a:ext cx="3818823" cy="199131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44604" y="2406717"/>
            <a:ext cx="2360277" cy="1228112"/>
            <a:chOff x="1244604" y="2406717"/>
            <a:chExt cx="2360277" cy="12281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4604" y="2406717"/>
              <a:ext cx="2360277" cy="1228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69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2371" y="457143"/>
            <a:ext cx="17460972" cy="9371429"/>
            <a:chOff x="412371" y="457143"/>
            <a:chExt cx="17460972" cy="9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371" y="457143"/>
              <a:ext cx="17460972" cy="9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5706" y="668732"/>
            <a:ext cx="3242591" cy="17553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6244" y="2025707"/>
            <a:ext cx="6954412" cy="76081"/>
            <a:chOff x="1046244" y="2025707"/>
            <a:chExt cx="6954412" cy="760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244" y="2025707"/>
              <a:ext cx="6954412" cy="76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7707" y="2252260"/>
            <a:ext cx="10581115" cy="7255840"/>
            <a:chOff x="4617707" y="2252260"/>
            <a:chExt cx="10581115" cy="72558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707" y="2252260"/>
              <a:ext cx="10581115" cy="725584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36194" y="1118088"/>
            <a:ext cx="3443043" cy="11796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34372" y="4999830"/>
            <a:ext cx="2470260" cy="286054"/>
            <a:chOff x="4934372" y="4999830"/>
            <a:chExt cx="2470260" cy="286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60000">
              <a:off x="4934372" y="4999830"/>
              <a:ext cx="2470260" cy="2860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8264" y="2669777"/>
            <a:ext cx="4622414" cy="27621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63079" y="5737153"/>
            <a:ext cx="2894141" cy="286054"/>
            <a:chOff x="12663079" y="5737153"/>
            <a:chExt cx="2894141" cy="2860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3740000">
              <a:off x="12663079" y="5737153"/>
              <a:ext cx="2894141" cy="28605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15686" y="2960936"/>
            <a:ext cx="4639757" cy="19913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76322" y="7911153"/>
            <a:ext cx="1464602" cy="286054"/>
            <a:chOff x="4476322" y="7911153"/>
            <a:chExt cx="1464602" cy="2860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76322" y="7911153"/>
              <a:ext cx="1464602" cy="28605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5634" y="6969779"/>
            <a:ext cx="3703198" cy="19913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69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2371" y="457143"/>
            <a:ext cx="17460972" cy="9371429"/>
            <a:chOff x="412371" y="457143"/>
            <a:chExt cx="17460972" cy="9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371" y="457143"/>
              <a:ext cx="17460972" cy="9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5706" y="668732"/>
            <a:ext cx="3242591" cy="17553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6244" y="2025707"/>
            <a:ext cx="6954412" cy="76081"/>
            <a:chOff x="1046244" y="2025707"/>
            <a:chExt cx="6954412" cy="760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244" y="2025707"/>
              <a:ext cx="6954412" cy="760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6886" y="1118088"/>
            <a:ext cx="2350391" cy="11562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075" y="4110462"/>
            <a:ext cx="2105010" cy="11562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03240" y="2267918"/>
            <a:ext cx="10999483" cy="7087206"/>
            <a:chOff x="3803240" y="2267918"/>
            <a:chExt cx="10999483" cy="70872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3240" y="2267918"/>
              <a:ext cx="10999483" cy="70872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76388" y="3263820"/>
            <a:ext cx="1739224" cy="286054"/>
            <a:chOff x="13276388" y="3263820"/>
            <a:chExt cx="1739224" cy="2860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1940000">
              <a:off x="13276388" y="3263820"/>
              <a:ext cx="1739224" cy="286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34881" y="7993916"/>
            <a:ext cx="5100872" cy="286054"/>
            <a:chOff x="7434881" y="7993916"/>
            <a:chExt cx="5100872" cy="2860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0000">
              <a:off x="7434881" y="7993916"/>
              <a:ext cx="5100872" cy="28605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43557" y="7655174"/>
            <a:ext cx="3814326" cy="115913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89170" y="2089195"/>
            <a:ext cx="2532178" cy="19913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25444" y="3593654"/>
            <a:ext cx="2452393" cy="286054"/>
            <a:chOff x="3225444" y="3593654"/>
            <a:chExt cx="2452393" cy="2860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980000">
              <a:off x="3225444" y="3593654"/>
              <a:ext cx="2452393" cy="2860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34318" y="4999830"/>
            <a:ext cx="1897252" cy="286054"/>
            <a:chOff x="12234318" y="4999830"/>
            <a:chExt cx="1897252" cy="2860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8700000">
              <a:off x="12234318" y="4999830"/>
              <a:ext cx="1897252" cy="28605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94694" y="5715167"/>
            <a:ext cx="5283401" cy="19913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69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2371" y="457143"/>
            <a:ext cx="17460972" cy="9371429"/>
            <a:chOff x="412371" y="457143"/>
            <a:chExt cx="17460972" cy="9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371" y="457143"/>
              <a:ext cx="17460972" cy="9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5706" y="668732"/>
            <a:ext cx="3242591" cy="17553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6244" y="2025707"/>
            <a:ext cx="6954412" cy="76081"/>
            <a:chOff x="1046244" y="2025707"/>
            <a:chExt cx="6954412" cy="760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244" y="2025707"/>
              <a:ext cx="6954412" cy="760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6886" y="1113497"/>
            <a:ext cx="3754587" cy="11562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27542" y="2257596"/>
            <a:ext cx="11273997" cy="7403671"/>
            <a:chOff x="3527542" y="2257596"/>
            <a:chExt cx="11273997" cy="74036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7542" y="2257596"/>
              <a:ext cx="11273997" cy="74036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89006" y="2625181"/>
            <a:ext cx="1546987" cy="286054"/>
            <a:chOff x="12989006" y="2625181"/>
            <a:chExt cx="1546987" cy="286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600000">
              <a:off x="12989006" y="2625181"/>
              <a:ext cx="1546987" cy="2860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13569" y="718660"/>
            <a:ext cx="4377675" cy="19913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11959" y="7132340"/>
            <a:ext cx="1546987" cy="286054"/>
            <a:chOff x="3511959" y="7132340"/>
            <a:chExt cx="1546987" cy="2860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560000">
              <a:off x="3511959" y="7132340"/>
              <a:ext cx="1546987" cy="28605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7889" y="6711377"/>
            <a:ext cx="3135353" cy="27621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96144" y="3465344"/>
            <a:ext cx="2012851" cy="286054"/>
            <a:chOff x="4296144" y="3465344"/>
            <a:chExt cx="2012851" cy="2860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1760000">
              <a:off x="4296144" y="3465344"/>
              <a:ext cx="2012851" cy="28605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3872" y="3417050"/>
            <a:ext cx="3227853" cy="199131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25148" y="4758969"/>
            <a:ext cx="4391164" cy="19913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959518" y="3278820"/>
            <a:ext cx="3746686" cy="1576503"/>
            <a:chOff x="13959518" y="3278820"/>
            <a:chExt cx="3746686" cy="15765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59518" y="3278820"/>
              <a:ext cx="3746686" cy="15765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18262" y="3537679"/>
            <a:ext cx="3229198" cy="1083085"/>
            <a:chOff x="14218262" y="3537679"/>
            <a:chExt cx="3229198" cy="10830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18262" y="3537679"/>
              <a:ext cx="3229198" cy="10830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28771" y="4060524"/>
            <a:ext cx="867457" cy="286054"/>
            <a:chOff x="13328771" y="4060524"/>
            <a:chExt cx="867457" cy="2860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1100000">
              <a:off x="13328771" y="4060524"/>
              <a:ext cx="867457" cy="28605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13569" y="7646642"/>
            <a:ext cx="4425852" cy="199131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533137" y="6503940"/>
            <a:ext cx="2992636" cy="1480057"/>
            <a:chOff x="10533137" y="6503940"/>
            <a:chExt cx="2992636" cy="14800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33137" y="6503940"/>
              <a:ext cx="2992636" cy="14800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11044" y="6699638"/>
            <a:ext cx="2420256" cy="1019794"/>
            <a:chOff x="10811044" y="6699638"/>
            <a:chExt cx="2420256" cy="101979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11044" y="6699638"/>
              <a:ext cx="2420256" cy="10197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078519" y="7853067"/>
            <a:ext cx="1546987" cy="286054"/>
            <a:chOff x="12078519" y="7853067"/>
            <a:chExt cx="1546987" cy="28605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2820000">
              <a:off x="12078519" y="7853067"/>
              <a:ext cx="1546987" cy="286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69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2371" y="457143"/>
            <a:ext cx="17460972" cy="9371429"/>
            <a:chOff x="412371" y="457143"/>
            <a:chExt cx="17460972" cy="9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371" y="457143"/>
              <a:ext cx="17460972" cy="9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5706" y="668732"/>
            <a:ext cx="3242591" cy="17553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6244" y="2025707"/>
            <a:ext cx="6954412" cy="76081"/>
            <a:chOff x="1046244" y="2025707"/>
            <a:chExt cx="6954412" cy="760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244" y="2025707"/>
              <a:ext cx="6954412" cy="760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6886" y="1118088"/>
            <a:ext cx="2751865" cy="11562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1791" y="5786360"/>
            <a:ext cx="7714498" cy="3139617"/>
            <a:chOff x="851791" y="5786360"/>
            <a:chExt cx="7714498" cy="31396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1791" y="5786360"/>
              <a:ext cx="7714498" cy="31396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90743" y="5786360"/>
            <a:ext cx="7402301" cy="3667897"/>
            <a:chOff x="10190743" y="5786360"/>
            <a:chExt cx="7402301" cy="36678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90743" y="5786360"/>
              <a:ext cx="7402301" cy="36678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6244" y="2517591"/>
            <a:ext cx="3477206" cy="1338264"/>
            <a:chOff x="1046244" y="2517591"/>
            <a:chExt cx="3477206" cy="13382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244" y="2517591"/>
              <a:ext cx="3477206" cy="133826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18374" y="8444208"/>
            <a:ext cx="3218217" cy="11562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90743" y="1400143"/>
            <a:ext cx="7402301" cy="3615386"/>
            <a:chOff x="10190743" y="1400143"/>
            <a:chExt cx="7402301" cy="36153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90743" y="1400143"/>
              <a:ext cx="7402301" cy="36153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65502" y="4275673"/>
            <a:ext cx="3227853" cy="11562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44277" y="2163723"/>
            <a:ext cx="5440880" cy="15745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257601" y="2873773"/>
            <a:ext cx="1588698" cy="286054"/>
            <a:chOff x="3257601" y="2873773"/>
            <a:chExt cx="1588698" cy="2860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480000">
              <a:off x="3257601" y="2873773"/>
              <a:ext cx="1588698" cy="2860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18718" y="6391923"/>
            <a:ext cx="2707560" cy="1306934"/>
            <a:chOff x="5618718" y="6391923"/>
            <a:chExt cx="2707560" cy="130693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18718" y="6391923"/>
              <a:ext cx="2707560" cy="13069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51938" y="6578543"/>
            <a:ext cx="2277664" cy="937495"/>
            <a:chOff x="5851938" y="6578543"/>
            <a:chExt cx="2277664" cy="9374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51938" y="6578543"/>
              <a:ext cx="2277664" cy="93749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31210" y="2441402"/>
            <a:ext cx="3103414" cy="218407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624014" y="2672306"/>
            <a:ext cx="2000536" cy="286054"/>
            <a:chOff x="12624014" y="2672306"/>
            <a:chExt cx="2000536" cy="28605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9360000">
              <a:off x="12624014" y="2672306"/>
              <a:ext cx="2000536" cy="28605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60623" y="7622668"/>
            <a:ext cx="2618347" cy="91426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746598" y="7403860"/>
            <a:ext cx="1710175" cy="323597"/>
            <a:chOff x="5746598" y="7403860"/>
            <a:chExt cx="1710175" cy="32359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360000">
              <a:off x="5746598" y="7403860"/>
              <a:ext cx="1710175" cy="3235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306063" y="3896800"/>
            <a:ext cx="994354" cy="1246057"/>
            <a:chOff x="3306063" y="3896800"/>
            <a:chExt cx="994354" cy="124605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06063" y="3896800"/>
              <a:ext cx="994354" cy="12460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420573" y="4163162"/>
            <a:ext cx="994354" cy="1246057"/>
            <a:chOff x="8420573" y="4163162"/>
            <a:chExt cx="994354" cy="124605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7200000">
              <a:off x="8420573" y="4163162"/>
              <a:ext cx="994354" cy="124605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39206" y="8444208"/>
            <a:ext cx="3285667" cy="115624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771415" y="6771073"/>
            <a:ext cx="994354" cy="1246057"/>
            <a:chOff x="8771415" y="6771073"/>
            <a:chExt cx="994354" cy="12460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60000">
              <a:off x="8771415" y="6771073"/>
              <a:ext cx="994354" cy="12460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69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807" y="480707"/>
            <a:ext cx="17460972" cy="9371429"/>
            <a:chOff x="388807" y="480707"/>
            <a:chExt cx="17460972" cy="9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807" y="480707"/>
              <a:ext cx="17460972" cy="9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6244" y="2025707"/>
            <a:ext cx="8096355" cy="88574"/>
            <a:chOff x="1046244" y="2025707"/>
            <a:chExt cx="8096355" cy="885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6244" y="2025707"/>
              <a:ext cx="8096355" cy="8857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962" y="747207"/>
            <a:ext cx="6559299" cy="17553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0056" y="2565338"/>
            <a:ext cx="12674223" cy="9142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2197" y="3687638"/>
            <a:ext cx="14762820" cy="727610"/>
            <a:chOff x="1612197" y="3687638"/>
            <a:chExt cx="14762820" cy="7276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2197" y="3687638"/>
              <a:ext cx="14762820" cy="7276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36809" y="4415247"/>
            <a:ext cx="9439845" cy="96475"/>
            <a:chOff x="3636809" y="4415247"/>
            <a:chExt cx="9439845" cy="964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6809" y="4415247"/>
              <a:ext cx="9439845" cy="9647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01855" y="4469818"/>
            <a:ext cx="2039593" cy="5028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13697" y="4415247"/>
            <a:ext cx="3014192" cy="118199"/>
            <a:chOff x="13313697" y="4415247"/>
            <a:chExt cx="3014192" cy="1181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13697" y="4415247"/>
              <a:ext cx="3014192" cy="1181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86682" y="3373115"/>
            <a:ext cx="1833986" cy="50284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14316" y="5072328"/>
            <a:ext cx="15047954" cy="445893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69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807" y="480707"/>
            <a:ext cx="17460972" cy="9371429"/>
            <a:chOff x="388807" y="480707"/>
            <a:chExt cx="17460972" cy="9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807" y="480707"/>
              <a:ext cx="17460972" cy="9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6244" y="2025707"/>
            <a:ext cx="8096355" cy="88574"/>
            <a:chOff x="1046244" y="2025707"/>
            <a:chExt cx="8096355" cy="885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6244" y="2025707"/>
              <a:ext cx="8096355" cy="8857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962" y="747207"/>
            <a:ext cx="6559299" cy="17553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0056" y="5955191"/>
            <a:ext cx="9020219" cy="9142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9797" y="6868114"/>
            <a:ext cx="14753561" cy="28705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4756" y="3580030"/>
            <a:ext cx="15637733" cy="20316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0250" y="2479278"/>
            <a:ext cx="15942192" cy="9374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69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807" y="480707"/>
            <a:ext cx="17460972" cy="9371429"/>
            <a:chOff x="388807" y="480707"/>
            <a:chExt cx="17460972" cy="9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807" y="480707"/>
              <a:ext cx="17460972" cy="9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72381" y="3980054"/>
            <a:ext cx="7635740" cy="27907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51922" y="2904860"/>
            <a:ext cx="4475994" cy="4475994"/>
            <a:chOff x="3051922" y="2904860"/>
            <a:chExt cx="4475994" cy="44759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1922" y="2904860"/>
              <a:ext cx="4475994" cy="4475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69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2371" y="457143"/>
            <a:ext cx="17460972" cy="9371429"/>
            <a:chOff x="412371" y="457143"/>
            <a:chExt cx="17460972" cy="9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371" y="457143"/>
              <a:ext cx="17460972" cy="9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20585" y="7717868"/>
            <a:ext cx="2966990" cy="2966990"/>
            <a:chOff x="9920585" y="7717868"/>
            <a:chExt cx="2966990" cy="29669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9920585" y="7717868"/>
              <a:ext cx="2966990" cy="29669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20585" y="3375836"/>
            <a:ext cx="2966990" cy="2966990"/>
            <a:chOff x="9920585" y="3375836"/>
            <a:chExt cx="2966990" cy="29669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8628530" y="2083781"/>
              <a:ext cx="5942857" cy="594285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9920585" y="3375836"/>
              <a:ext cx="2966990" cy="29669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61106" y="5543699"/>
            <a:ext cx="2966990" cy="2966990"/>
            <a:chOff x="12061106" y="5543699"/>
            <a:chExt cx="2966990" cy="29669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0769051" y="4251644"/>
              <a:ext cx="5942857" cy="594285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2061106" y="5543699"/>
              <a:ext cx="2966990" cy="296699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80750" y="4846147"/>
            <a:ext cx="2723482" cy="5989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28062" y="3462713"/>
            <a:ext cx="1830769" cy="15313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09002" y="3375836"/>
            <a:ext cx="2966990" cy="2966990"/>
            <a:chOff x="14209002" y="3375836"/>
            <a:chExt cx="2966990" cy="29669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700000">
              <a:off x="12929985" y="2069800"/>
              <a:ext cx="5942857" cy="594285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4209002" y="3375836"/>
              <a:ext cx="2966990" cy="29669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61383" y="3375836"/>
            <a:ext cx="2966990" cy="2966990"/>
            <a:chOff x="5561383" y="3375836"/>
            <a:chExt cx="2966990" cy="29669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4282366" y="2069800"/>
              <a:ext cx="5942857" cy="594285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700000">
              <a:off x="5561383" y="3375836"/>
              <a:ext cx="2966990" cy="296699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19253" y="4809415"/>
            <a:ext cx="3090699" cy="105157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66273" y="5555510"/>
            <a:ext cx="1789507" cy="15313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364124" y="5543699"/>
            <a:ext cx="2966990" cy="2966990"/>
            <a:chOff x="16364124" y="5543699"/>
            <a:chExt cx="2966990" cy="29669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700000">
              <a:off x="16364124" y="5543699"/>
              <a:ext cx="2966990" cy="29669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09002" y="7717868"/>
            <a:ext cx="2966990" cy="2966990"/>
            <a:chOff x="14209002" y="7717868"/>
            <a:chExt cx="2966990" cy="296699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700000">
              <a:off x="14209002" y="7717868"/>
              <a:ext cx="2966990" cy="29669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39840" y="5473815"/>
            <a:ext cx="2966990" cy="2966990"/>
            <a:chOff x="3439840" y="5473815"/>
            <a:chExt cx="2966990" cy="29669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2700000">
              <a:off x="2103290" y="4217792"/>
              <a:ext cx="5942857" cy="594285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2700000">
              <a:off x="3439840" y="5473815"/>
              <a:ext cx="2966990" cy="296699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46942" y="5555510"/>
            <a:ext cx="1732080" cy="153139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775478" y="1277857"/>
            <a:ext cx="2966990" cy="2966990"/>
            <a:chOff x="7775478" y="1277857"/>
            <a:chExt cx="2966990" cy="296699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2700000">
              <a:off x="7775478" y="1277857"/>
              <a:ext cx="2966990" cy="296699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297030" y="6853803"/>
            <a:ext cx="3357372" cy="59899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40236" y="980770"/>
            <a:ext cx="2409579" cy="196566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425194" y="1277857"/>
            <a:ext cx="2966990" cy="2966990"/>
            <a:chOff x="16425194" y="1277857"/>
            <a:chExt cx="2966990" cy="29669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2700000">
              <a:off x="16425194" y="1277857"/>
              <a:ext cx="2966990" cy="29669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280087" y="-843686"/>
            <a:ext cx="2966990" cy="2966990"/>
            <a:chOff x="14280087" y="-843686"/>
            <a:chExt cx="2966990" cy="29669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2700000">
              <a:off x="14280087" y="-843686"/>
              <a:ext cx="2966990" cy="296699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215613" y="3485647"/>
            <a:ext cx="1806522" cy="153139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14489" y="7717868"/>
            <a:ext cx="2966990" cy="2966990"/>
            <a:chOff x="1414489" y="7717868"/>
            <a:chExt cx="2966990" cy="296699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2700000">
              <a:off x="1414489" y="7717868"/>
              <a:ext cx="2966990" cy="2966990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626067" y="4893276"/>
            <a:ext cx="2499191" cy="59899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751914" y="5497379"/>
            <a:ext cx="2966990" cy="2966990"/>
            <a:chOff x="7751914" y="5497379"/>
            <a:chExt cx="2966990" cy="296699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2700000">
              <a:off x="6459859" y="4205324"/>
              <a:ext cx="5942857" cy="5942857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2700000">
              <a:off x="7751914" y="5497379"/>
              <a:ext cx="2966990" cy="296699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495189" y="5555510"/>
            <a:ext cx="1803970" cy="153139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850190" y="6853803"/>
            <a:ext cx="2621486" cy="59899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837717" y="3462721"/>
            <a:ext cx="1803545" cy="153139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360258" y="6853803"/>
            <a:ext cx="2416611" cy="5989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69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807" y="480707"/>
            <a:ext cx="17460972" cy="9371429"/>
            <a:chOff x="388807" y="480707"/>
            <a:chExt cx="17460972" cy="9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807" y="480707"/>
              <a:ext cx="17460972" cy="9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6244" y="2101897"/>
            <a:ext cx="12365823" cy="135282"/>
            <a:chOff x="1046244" y="2101897"/>
            <a:chExt cx="12365823" cy="1352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6244" y="2101897"/>
              <a:ext cx="12365823" cy="1352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962" y="685357"/>
            <a:ext cx="10533302" cy="17553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81744" y="2930023"/>
            <a:ext cx="1177480" cy="6501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86819" y="5164147"/>
            <a:ext cx="1177480" cy="6501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03822" y="8407525"/>
            <a:ext cx="1177480" cy="65014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12538" y="8407525"/>
            <a:ext cx="1177480" cy="65014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65942" y="5566085"/>
            <a:ext cx="2092812" cy="17553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41532" y="5401111"/>
            <a:ext cx="1428369" cy="246857"/>
            <a:chOff x="4241532" y="5401111"/>
            <a:chExt cx="1428369" cy="2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41532" y="5401111"/>
              <a:ext cx="1428369" cy="246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8601" y="3271608"/>
            <a:ext cx="2357585" cy="246857"/>
            <a:chOff x="9048601" y="3271608"/>
            <a:chExt cx="2357585" cy="246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48601" y="3271608"/>
              <a:ext cx="2357585" cy="246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7290" y="5411476"/>
            <a:ext cx="2057332" cy="246857"/>
            <a:chOff x="10957290" y="5411476"/>
            <a:chExt cx="2057332" cy="246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57290" y="5411476"/>
              <a:ext cx="2057332" cy="246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73937" y="8654853"/>
            <a:ext cx="1338206" cy="246857"/>
            <a:chOff x="5473937" y="8654853"/>
            <a:chExt cx="1338206" cy="246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73937" y="8654853"/>
              <a:ext cx="1338206" cy="246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57290" y="8678417"/>
            <a:ext cx="1270882" cy="246857"/>
            <a:chOff x="10957290" y="8678417"/>
            <a:chExt cx="1270882" cy="246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57290" y="8678417"/>
              <a:ext cx="1270882" cy="24685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3143" y="4688582"/>
            <a:ext cx="4436003" cy="160719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71049" y="7715249"/>
            <a:ext cx="5595898" cy="161986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51736" y="4422737"/>
            <a:ext cx="4701444" cy="251336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2254" y="7388735"/>
            <a:ext cx="4889478" cy="20457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339591" y="3384106"/>
            <a:ext cx="5620101" cy="5339096"/>
            <a:chOff x="6339591" y="3384106"/>
            <a:chExt cx="5620101" cy="53390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39591" y="3384106"/>
              <a:ext cx="5620101" cy="53390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03530" y="4746936"/>
            <a:ext cx="3092221" cy="2937610"/>
            <a:chOff x="7603530" y="4746936"/>
            <a:chExt cx="3092221" cy="293761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03530" y="4746936"/>
              <a:ext cx="3092221" cy="29376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22047" y="4593341"/>
            <a:ext cx="1691785" cy="1691785"/>
            <a:chOff x="10822047" y="4593341"/>
            <a:chExt cx="1691785" cy="169178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22047" y="4593341"/>
              <a:ext cx="1691785" cy="16917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81867" y="4589148"/>
            <a:ext cx="1691785" cy="1691785"/>
            <a:chOff x="5681867" y="4589148"/>
            <a:chExt cx="1691785" cy="169178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81867" y="4589148"/>
              <a:ext cx="1691785" cy="16917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19867" y="7748157"/>
            <a:ext cx="1691785" cy="1691785"/>
            <a:chOff x="6719867" y="7748157"/>
            <a:chExt cx="1691785" cy="169178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19867" y="7748157"/>
              <a:ext cx="1691785" cy="16917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926084" y="7748157"/>
            <a:ext cx="1691785" cy="1691785"/>
            <a:chOff x="9926084" y="7748157"/>
            <a:chExt cx="1691785" cy="169178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26084" y="7748157"/>
              <a:ext cx="1691785" cy="16917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706189" y="4865995"/>
            <a:ext cx="2873336" cy="2729669"/>
            <a:chOff x="7706189" y="4865995"/>
            <a:chExt cx="2873336" cy="272966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06189" y="4865995"/>
              <a:ext cx="2873336" cy="272966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098487" y="6035353"/>
            <a:ext cx="2190192" cy="68569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016745" y="4965406"/>
            <a:ext cx="1146779" cy="100049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303749" y="2599534"/>
            <a:ext cx="1691785" cy="1691785"/>
            <a:chOff x="8303749" y="2599534"/>
            <a:chExt cx="1691785" cy="169178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03749" y="2599534"/>
              <a:ext cx="1691785" cy="1691785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989060" y="5096853"/>
            <a:ext cx="1448734" cy="72561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112816" y="8285067"/>
            <a:ext cx="1409003" cy="65176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883231" y="8312287"/>
            <a:ext cx="1394917" cy="65176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456078" y="3146737"/>
            <a:ext cx="1461376" cy="65014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535590" y="2454458"/>
            <a:ext cx="3976434" cy="16071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69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807" y="480707"/>
            <a:ext cx="17460972" cy="9371429"/>
            <a:chOff x="388807" y="480707"/>
            <a:chExt cx="17460972" cy="9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807" y="480707"/>
              <a:ext cx="17460972" cy="9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83603" y="3992413"/>
            <a:ext cx="9290990" cy="27610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45368" y="9181432"/>
            <a:ext cx="4952279" cy="8942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9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2371" y="457143"/>
            <a:ext cx="17460972" cy="9371429"/>
            <a:chOff x="412371" y="457143"/>
            <a:chExt cx="17460972" cy="9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371" y="457143"/>
              <a:ext cx="17460972" cy="9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9210" y="647238"/>
            <a:ext cx="8979890" cy="16456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6349" y="1860759"/>
            <a:ext cx="9590931" cy="104925"/>
            <a:chOff x="856349" y="1860759"/>
            <a:chExt cx="9590931" cy="1049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6349" y="1860759"/>
              <a:ext cx="9590931" cy="10492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2533" y="2058293"/>
            <a:ext cx="7767569" cy="8228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45979" y="3427041"/>
            <a:ext cx="4263919" cy="422324"/>
            <a:chOff x="8945979" y="3427041"/>
            <a:chExt cx="4263919" cy="4223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740000">
              <a:off x="8945979" y="3427041"/>
              <a:ext cx="4263919" cy="4223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2373" y="6063580"/>
            <a:ext cx="2933459" cy="408693"/>
            <a:chOff x="9132373" y="6063580"/>
            <a:chExt cx="2933459" cy="4086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4560000">
              <a:off x="9132373" y="6063580"/>
              <a:ext cx="2933459" cy="4086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63851" y="4109419"/>
            <a:ext cx="5126516" cy="352459"/>
            <a:chOff x="4363851" y="4109419"/>
            <a:chExt cx="5126516" cy="3524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900000">
              <a:off x="4363851" y="4109419"/>
              <a:ext cx="5126516" cy="3524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7109" y="5876765"/>
            <a:ext cx="5079740" cy="421314"/>
            <a:chOff x="4167109" y="5876765"/>
            <a:chExt cx="5079740" cy="4213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360000">
              <a:off x="4167109" y="5876765"/>
              <a:ext cx="5079740" cy="4213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25145" y="7270079"/>
            <a:ext cx="2912492" cy="680724"/>
            <a:chOff x="8825145" y="7270079"/>
            <a:chExt cx="2912492" cy="6807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25145" y="7270079"/>
              <a:ext cx="2912492" cy="6807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99130" y="5136483"/>
            <a:ext cx="4674943" cy="389149"/>
            <a:chOff x="9899130" y="5136483"/>
            <a:chExt cx="4674943" cy="38914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140000">
              <a:off x="9899130" y="5136483"/>
              <a:ext cx="4674943" cy="3891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19675" y="4690281"/>
            <a:ext cx="3171113" cy="741170"/>
            <a:chOff x="7519675" y="4690281"/>
            <a:chExt cx="3171113" cy="74117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19675" y="4690281"/>
              <a:ext cx="3171113" cy="74117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51411" y="4563118"/>
            <a:ext cx="3284033" cy="109711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28455" y="7128989"/>
            <a:ext cx="1846811" cy="10971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055349" y="1881493"/>
            <a:ext cx="3566766" cy="833644"/>
            <a:chOff x="12055349" y="1881493"/>
            <a:chExt cx="3566766" cy="8336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55349" y="1881493"/>
              <a:ext cx="3566766" cy="83364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56798" y="1821795"/>
            <a:ext cx="3747259" cy="109711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381499" y="5276636"/>
            <a:ext cx="3058350" cy="714815"/>
            <a:chOff x="13381499" y="5276636"/>
            <a:chExt cx="3058350" cy="71481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81499" y="5276636"/>
              <a:ext cx="3058350" cy="7148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247308" y="3318295"/>
            <a:ext cx="2912492" cy="680724"/>
            <a:chOff x="2247308" y="3318295"/>
            <a:chExt cx="2912492" cy="68072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47308" y="3318295"/>
              <a:ext cx="2912492" cy="68072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811171" y="3143247"/>
            <a:ext cx="1801708" cy="109711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849167" y="6851829"/>
            <a:ext cx="3033866" cy="709092"/>
            <a:chOff x="1849167" y="6851829"/>
            <a:chExt cx="3033866" cy="70909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49167" y="6851829"/>
              <a:ext cx="3033866" cy="70909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422790" y="6749244"/>
            <a:ext cx="1950428" cy="109711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80354" y="5537532"/>
            <a:ext cx="2573556" cy="158269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676686" y="2936148"/>
            <a:ext cx="5356123" cy="158269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039983" y="8096709"/>
            <a:ext cx="6859551" cy="158268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76863" y="4277040"/>
            <a:ext cx="6300139" cy="158305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66563" y="7795230"/>
            <a:ext cx="4741426" cy="158305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477161" y="6206976"/>
            <a:ext cx="5146692" cy="158269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995202" y="5118098"/>
            <a:ext cx="1846811" cy="10971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9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2371" y="457143"/>
            <a:ext cx="17460972" cy="9371429"/>
            <a:chOff x="412371" y="457143"/>
            <a:chExt cx="17460972" cy="9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371" y="457143"/>
              <a:ext cx="17460972" cy="9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6502" y="701357"/>
            <a:ext cx="5368561" cy="17553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221" y="2025707"/>
            <a:ext cx="9590931" cy="104925"/>
            <a:chOff x="809221" y="2025707"/>
            <a:chExt cx="9590931" cy="1049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221" y="2025707"/>
              <a:ext cx="9590931" cy="1049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6760" y="4953782"/>
            <a:ext cx="3540704" cy="3540704"/>
            <a:chOff x="1446760" y="4953782"/>
            <a:chExt cx="3540704" cy="35407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6760" y="4953782"/>
              <a:ext cx="3540704" cy="35407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2785" y="2570756"/>
            <a:ext cx="13413379" cy="2094060"/>
            <a:chOff x="832785" y="2570756"/>
            <a:chExt cx="13413379" cy="20940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2785" y="2570756"/>
              <a:ext cx="13413379" cy="209406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9016" y="2707061"/>
            <a:ext cx="3426962" cy="13713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19311" y="2743601"/>
            <a:ext cx="9636195" cy="140683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13259" y="5060640"/>
            <a:ext cx="11707924" cy="39557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69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2371" y="457143"/>
            <a:ext cx="17460972" cy="9371429"/>
            <a:chOff x="412371" y="457143"/>
            <a:chExt cx="17460972" cy="9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371" y="457143"/>
              <a:ext cx="17460972" cy="9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337" y="559972"/>
            <a:ext cx="5368561" cy="17553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221" y="1876513"/>
            <a:ext cx="9590931" cy="104925"/>
            <a:chOff x="809221" y="1876513"/>
            <a:chExt cx="9590931" cy="1049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221" y="1876513"/>
              <a:ext cx="9590931" cy="1049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50710" y="3043822"/>
            <a:ext cx="1099531" cy="1431517"/>
            <a:chOff x="11550710" y="3043822"/>
            <a:chExt cx="1099531" cy="14315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50710" y="3043822"/>
              <a:ext cx="1099531" cy="14315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55025" y="3043822"/>
            <a:ext cx="1099531" cy="1431517"/>
            <a:chOff x="5755025" y="3043822"/>
            <a:chExt cx="1099531" cy="14315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5025" y="3043822"/>
              <a:ext cx="1099531" cy="143151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89291" y="5050016"/>
            <a:ext cx="4872554" cy="17142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35275" y="2317562"/>
            <a:ext cx="2520909" cy="2520909"/>
            <a:chOff x="7835275" y="2317562"/>
            <a:chExt cx="2520909" cy="25209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5275" y="2317562"/>
              <a:ext cx="2520909" cy="25209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55891" y="2341127"/>
            <a:ext cx="2025439" cy="2497345"/>
            <a:chOff x="2255891" y="2341127"/>
            <a:chExt cx="2025439" cy="24973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5891" y="2341127"/>
              <a:ext cx="2025439" cy="24973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47977" y="2358571"/>
            <a:ext cx="2116768" cy="2116768"/>
            <a:chOff x="14147977" y="2358571"/>
            <a:chExt cx="2116768" cy="21167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19475" y="1430068"/>
              <a:ext cx="4238095" cy="423809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47977" y="2358571"/>
              <a:ext cx="2116768" cy="21167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01111" y="3578017"/>
            <a:ext cx="1135000" cy="1039796"/>
            <a:chOff x="2701111" y="3578017"/>
            <a:chExt cx="1135000" cy="10397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01111" y="3578017"/>
              <a:ext cx="1135000" cy="103979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97976" y="5313628"/>
            <a:ext cx="2989465" cy="11870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07702" y="5043159"/>
            <a:ext cx="4700925" cy="17142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8620" y="7000243"/>
            <a:ext cx="16650687" cy="2715570"/>
            <a:chOff x="908620" y="7000243"/>
            <a:chExt cx="16650687" cy="271557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8620" y="7000243"/>
              <a:ext cx="16650687" cy="27155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84728" y="7566743"/>
            <a:ext cx="3243955" cy="1441186"/>
            <a:chOff x="1984728" y="7566743"/>
            <a:chExt cx="3243955" cy="14411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84728" y="7566743"/>
              <a:ext cx="3243955" cy="14411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46175" y="7510393"/>
            <a:ext cx="3615681" cy="1459630"/>
            <a:chOff x="6446175" y="7510393"/>
            <a:chExt cx="3615681" cy="145963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46175" y="7510393"/>
              <a:ext cx="3615681" cy="14596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04686" y="7979480"/>
            <a:ext cx="555913" cy="521456"/>
            <a:chOff x="5604686" y="7979480"/>
            <a:chExt cx="555913" cy="52145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04686" y="7979480"/>
              <a:ext cx="555913" cy="52145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80385" y="8001629"/>
            <a:ext cx="2461653" cy="68569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89726" y="7352879"/>
            <a:ext cx="3674027" cy="20316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9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7717" y="457143"/>
            <a:ext cx="17460972" cy="9371429"/>
            <a:chOff x="447717" y="457143"/>
            <a:chExt cx="17460972" cy="9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717" y="457143"/>
              <a:ext cx="17460972" cy="9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962" y="558721"/>
            <a:ext cx="3448362" cy="17553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6244" y="2025707"/>
            <a:ext cx="9793318" cy="107139"/>
            <a:chOff x="1046244" y="2025707"/>
            <a:chExt cx="9793318" cy="107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244" y="2025707"/>
              <a:ext cx="9793318" cy="1071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90280" y="2200687"/>
            <a:ext cx="13975847" cy="7383814"/>
            <a:chOff x="2190280" y="2200687"/>
            <a:chExt cx="13975847" cy="73838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0280" y="2200687"/>
              <a:ext cx="13975847" cy="73838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17084" y="1875262"/>
            <a:ext cx="2911713" cy="1220638"/>
            <a:chOff x="11617084" y="1875262"/>
            <a:chExt cx="2911713" cy="1220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17084" y="1875262"/>
              <a:ext cx="2911713" cy="12206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27157" y="7290246"/>
            <a:ext cx="2693377" cy="1220638"/>
            <a:chOff x="3327157" y="7290246"/>
            <a:chExt cx="2693377" cy="12206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7157" y="7290246"/>
              <a:ext cx="2693377" cy="12206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79273" y="6175362"/>
            <a:ext cx="2299047" cy="1220638"/>
            <a:chOff x="13379273" y="6175362"/>
            <a:chExt cx="2299047" cy="12206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79273" y="6175362"/>
              <a:ext cx="2299047" cy="12206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6244" y="2702295"/>
            <a:ext cx="2299047" cy="1220638"/>
            <a:chOff x="1046244" y="2702295"/>
            <a:chExt cx="2299047" cy="12206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244" y="2702295"/>
              <a:ext cx="2299047" cy="122063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5571" y="2825007"/>
            <a:ext cx="2200010" cy="65014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35346" y="6321638"/>
            <a:ext cx="1883607" cy="65014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35639" y="2078667"/>
            <a:ext cx="2618629" cy="65014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34689" y="7460086"/>
            <a:ext cx="2168948" cy="65014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869683" y="3185265"/>
            <a:ext cx="6726254" cy="163823"/>
            <a:chOff x="3869683" y="3185265"/>
            <a:chExt cx="6726254" cy="16382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300000">
              <a:off x="3869683" y="3185265"/>
              <a:ext cx="6726254" cy="1638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92511" y="5386128"/>
            <a:ext cx="5422905" cy="163823"/>
            <a:chOff x="2192511" y="5386128"/>
            <a:chExt cx="5422905" cy="1638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3720000">
              <a:off x="2192511" y="5386128"/>
              <a:ext cx="5422905" cy="1638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13766" y="5676063"/>
            <a:ext cx="4395148" cy="163823"/>
            <a:chOff x="9513766" y="5676063"/>
            <a:chExt cx="4395148" cy="16382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3540000">
              <a:off x="9513766" y="5676063"/>
              <a:ext cx="4395148" cy="1638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71421" y="7932939"/>
            <a:ext cx="4215308" cy="163823"/>
            <a:chOff x="8471421" y="7932939"/>
            <a:chExt cx="4215308" cy="16382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40000">
              <a:off x="8471421" y="7932939"/>
              <a:ext cx="4215308" cy="16382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82421" y="7609776"/>
            <a:ext cx="857121" cy="68569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98752" y="5378321"/>
            <a:ext cx="857121" cy="68569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31062" y="2968066"/>
            <a:ext cx="857121" cy="68569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825312" y="5953363"/>
            <a:ext cx="857121" cy="6856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9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2371" y="457143"/>
            <a:ext cx="17460972" cy="9371429"/>
            <a:chOff x="412371" y="457143"/>
            <a:chExt cx="17460972" cy="9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371" y="457143"/>
              <a:ext cx="17460972" cy="9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7728" y="645168"/>
            <a:ext cx="3009515" cy="17553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6244" y="2025707"/>
            <a:ext cx="8037714" cy="87933"/>
            <a:chOff x="1046244" y="2025707"/>
            <a:chExt cx="8037714" cy="879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244" y="2025707"/>
              <a:ext cx="8037714" cy="879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78319" y="1094524"/>
            <a:ext cx="3922885" cy="11562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98652" y="-846783"/>
            <a:ext cx="32090649" cy="136996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69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2371" y="457143"/>
            <a:ext cx="17460972" cy="9371429"/>
            <a:chOff x="412371" y="457143"/>
            <a:chExt cx="17460972" cy="9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371" y="457143"/>
              <a:ext cx="17460972" cy="9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7728" y="645168"/>
            <a:ext cx="3009515" cy="17553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6244" y="2025707"/>
            <a:ext cx="14006706" cy="117150"/>
            <a:chOff x="1046244" y="2025707"/>
            <a:chExt cx="14006706" cy="1171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244" y="2025707"/>
              <a:ext cx="14006706" cy="1171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78322" y="1094524"/>
            <a:ext cx="8093077" cy="11562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9727" y="2593658"/>
            <a:ext cx="2434987" cy="13713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3799" y="4571443"/>
            <a:ext cx="2945451" cy="13713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0839" y="7458646"/>
            <a:ext cx="3128176" cy="11428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179964" y="1524137"/>
            <a:ext cx="27678342" cy="32818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179964" y="3450138"/>
            <a:ext cx="27678342" cy="36210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179964" y="5132105"/>
            <a:ext cx="27678342" cy="56054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69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2371" y="457143"/>
            <a:ext cx="17460972" cy="9371429"/>
            <a:chOff x="412371" y="457143"/>
            <a:chExt cx="17460972" cy="9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371" y="457143"/>
              <a:ext cx="17460972" cy="9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7521" y="494533"/>
            <a:ext cx="3565625" cy="16456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4660" y="1752352"/>
            <a:ext cx="5497116" cy="60138"/>
            <a:chOff x="654660" y="1752352"/>
            <a:chExt cx="5497116" cy="601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660" y="1752352"/>
              <a:ext cx="5497116" cy="601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18106" y="5138095"/>
            <a:ext cx="8859026" cy="9524"/>
            <a:chOff x="4718106" y="5138095"/>
            <a:chExt cx="8859026" cy="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718106" y="5138095"/>
              <a:ext cx="8859026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590" y="4900318"/>
            <a:ext cx="3737694" cy="128828"/>
            <a:chOff x="63590" y="4900318"/>
            <a:chExt cx="3737694" cy="1288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3590" y="4900318"/>
              <a:ext cx="3737694" cy="1288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3891" y="6022897"/>
            <a:ext cx="5958084" cy="104058"/>
            <a:chOff x="1563891" y="6022897"/>
            <a:chExt cx="5958084" cy="1040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563891" y="6022897"/>
              <a:ext cx="5958084" cy="1040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71272" y="4747151"/>
            <a:ext cx="3384233" cy="128828"/>
            <a:chOff x="5671272" y="4747151"/>
            <a:chExt cx="3384233" cy="1288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5671272" y="4747151"/>
              <a:ext cx="3384233" cy="1288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28338" y="4911054"/>
            <a:ext cx="3141274" cy="885254"/>
            <a:chOff x="5728338" y="4911054"/>
            <a:chExt cx="3141274" cy="8852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8338" y="4911054"/>
              <a:ext cx="3141274" cy="88525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01981" y="5065115"/>
            <a:ext cx="1851100" cy="65014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89102" y="4911054"/>
            <a:ext cx="5115672" cy="933749"/>
            <a:chOff x="589102" y="4911054"/>
            <a:chExt cx="5115672" cy="93374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9102" y="4911054"/>
              <a:ext cx="5115672" cy="93374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95480" y="5088679"/>
            <a:ext cx="2192786" cy="6501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47717" y="3450089"/>
            <a:ext cx="8695140" cy="1200585"/>
            <a:chOff x="447717" y="3450089"/>
            <a:chExt cx="8695140" cy="12005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717" y="3450089"/>
              <a:ext cx="8695140" cy="120058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51383" y="3779489"/>
            <a:ext cx="4161634" cy="6501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30486" y="6033962"/>
            <a:ext cx="2275075" cy="1021148"/>
            <a:chOff x="730486" y="6033962"/>
            <a:chExt cx="2275075" cy="10211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0486" y="6033962"/>
              <a:ext cx="2275075" cy="10211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28338" y="6033962"/>
            <a:ext cx="3141274" cy="1021148"/>
            <a:chOff x="5728338" y="6033962"/>
            <a:chExt cx="3141274" cy="10211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28338" y="6033962"/>
              <a:ext cx="3141274" cy="10211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03218" y="7379499"/>
            <a:ext cx="2275075" cy="1044712"/>
            <a:chOff x="3403218" y="7379499"/>
            <a:chExt cx="2275075" cy="104471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03218" y="7379499"/>
              <a:ext cx="2275075" cy="104471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6257" y="6226515"/>
            <a:ext cx="1740937" cy="65014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01981" y="6250079"/>
            <a:ext cx="1869160" cy="65014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403218" y="8527658"/>
            <a:ext cx="2275075" cy="1044712"/>
            <a:chOff x="3403218" y="8527658"/>
            <a:chExt cx="2275075" cy="104471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03218" y="8527658"/>
              <a:ext cx="2275075" cy="104471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010285" y="7630962"/>
            <a:ext cx="1166645" cy="65014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59884" y="8779122"/>
            <a:ext cx="1843876" cy="65014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33412" y="2349073"/>
            <a:ext cx="521198" cy="65014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230208" y="2349073"/>
            <a:ext cx="2168948" cy="65014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178230" y="2019047"/>
            <a:ext cx="2500064" cy="1201837"/>
            <a:chOff x="3178230" y="2019047"/>
            <a:chExt cx="2500064" cy="120183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78230" y="2019047"/>
              <a:ext cx="2500064" cy="12018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30486" y="2019047"/>
            <a:ext cx="2275075" cy="1201837"/>
            <a:chOff x="730486" y="2019047"/>
            <a:chExt cx="2275075" cy="120183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486" y="2019047"/>
              <a:ext cx="2275075" cy="120183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751902" y="2028080"/>
            <a:ext cx="3117710" cy="1201837"/>
            <a:chOff x="5751902" y="2028080"/>
            <a:chExt cx="3117710" cy="120183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51902" y="2028080"/>
              <a:ext cx="3117710" cy="120183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403218" y="6033962"/>
            <a:ext cx="2275075" cy="1201837"/>
            <a:chOff x="3403218" y="6033962"/>
            <a:chExt cx="2275075" cy="120183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03218" y="6033962"/>
              <a:ext cx="2275075" cy="120183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255275" y="6202206"/>
            <a:ext cx="518386" cy="878548"/>
            <a:chOff x="4255275" y="6202206"/>
            <a:chExt cx="518386" cy="87854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55275" y="6202206"/>
              <a:ext cx="518386" cy="878548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556677" y="6322408"/>
            <a:ext cx="2071787" cy="65014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8988489" y="4924485"/>
            <a:ext cx="3761258" cy="104058"/>
            <a:chOff x="8988489" y="4924485"/>
            <a:chExt cx="3761258" cy="10405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8988489" y="4924485"/>
              <a:ext cx="3761258" cy="10405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39728" y="4871780"/>
            <a:ext cx="4755556" cy="104058"/>
            <a:chOff x="11239728" y="4871780"/>
            <a:chExt cx="4755556" cy="10405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5400000">
              <a:off x="11239728" y="4871780"/>
              <a:ext cx="4755556" cy="10405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731580" y="3450089"/>
            <a:ext cx="2275075" cy="1201837"/>
            <a:chOff x="9731580" y="3450089"/>
            <a:chExt cx="2275075" cy="1201837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731580" y="3450089"/>
              <a:ext cx="2275075" cy="120183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531998" y="3450089"/>
            <a:ext cx="2275075" cy="1201837"/>
            <a:chOff x="12531998" y="3450089"/>
            <a:chExt cx="2275075" cy="120183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531998" y="3450089"/>
              <a:ext cx="2275075" cy="120183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329421" y="3450089"/>
            <a:ext cx="2275075" cy="1201837"/>
            <a:chOff x="15329421" y="3450089"/>
            <a:chExt cx="2275075" cy="1201837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329421" y="3450089"/>
              <a:ext cx="2275075" cy="120183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558156" y="2038095"/>
            <a:ext cx="2566690" cy="1163742"/>
            <a:chOff x="9558156" y="2038095"/>
            <a:chExt cx="2566690" cy="116374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558156" y="2038095"/>
              <a:ext cx="2566690" cy="1163742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643295" y="2349073"/>
            <a:ext cx="2479571" cy="650142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2531998" y="2038095"/>
            <a:ext cx="2474130" cy="1163742"/>
            <a:chOff x="12531998" y="2038095"/>
            <a:chExt cx="2474130" cy="116374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531998" y="2038095"/>
              <a:ext cx="2474130" cy="1163742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2748776" y="2349073"/>
            <a:ext cx="2237935" cy="650142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9684831" y="4911054"/>
            <a:ext cx="2495249" cy="1243004"/>
            <a:chOff x="9684831" y="4911054"/>
            <a:chExt cx="2495249" cy="124300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684831" y="4911054"/>
              <a:ext cx="2495249" cy="124300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731580" y="6334787"/>
            <a:ext cx="2450950" cy="1044712"/>
            <a:chOff x="9731580" y="6334787"/>
            <a:chExt cx="2450950" cy="104471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731580" y="6334787"/>
              <a:ext cx="2450950" cy="104471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557895" y="3611108"/>
            <a:ext cx="518386" cy="878548"/>
            <a:chOff x="10557895" y="3611108"/>
            <a:chExt cx="518386" cy="878548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557895" y="3611108"/>
              <a:ext cx="518386" cy="87854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457080" y="3611108"/>
            <a:ext cx="282757" cy="878548"/>
            <a:chOff x="13457080" y="3611108"/>
            <a:chExt cx="282757" cy="87854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457080" y="3611108"/>
              <a:ext cx="282757" cy="878548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2579126" y="4911054"/>
            <a:ext cx="2275075" cy="1220835"/>
            <a:chOff x="12579126" y="4911054"/>
            <a:chExt cx="2275075" cy="1220835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579126" y="4911054"/>
              <a:ext cx="2275075" cy="122083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2450379" y="6311223"/>
            <a:ext cx="2475639" cy="1044712"/>
            <a:chOff x="12450379" y="6311223"/>
            <a:chExt cx="2475639" cy="1044712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450379" y="6311223"/>
              <a:ext cx="2475639" cy="104471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4743040" y="4050382"/>
            <a:ext cx="586409" cy="141482"/>
            <a:chOff x="14743040" y="4050382"/>
            <a:chExt cx="586409" cy="141482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4743040" y="4050382"/>
              <a:ext cx="586409" cy="141482"/>
            </a:xfrm>
            <a:prstGeom prst="rect">
              <a:avLst/>
            </a:prstGeom>
          </p:spPr>
        </p:pic>
      </p:grpSp>
      <p:pic>
        <p:nvPicPr>
          <p:cNvPr id="111" name="Object 110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0257565" y="3779489"/>
            <a:ext cx="1216128" cy="650142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9997854" y="5088679"/>
            <a:ext cx="1864193" cy="1027586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0315942" y="6562686"/>
            <a:ext cx="1276808" cy="650142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5545646" y="3779489"/>
            <a:ext cx="1863742" cy="650142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2846570" y="6562686"/>
            <a:ext cx="1916114" cy="650142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16070583" y="8306332"/>
            <a:ext cx="792752" cy="712715"/>
            <a:chOff x="16070583" y="8306332"/>
            <a:chExt cx="792752" cy="712715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6070583" y="8306332"/>
              <a:ext cx="792752" cy="712715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6070583" y="9079675"/>
            <a:ext cx="792752" cy="627726"/>
            <a:chOff x="16070583" y="9079675"/>
            <a:chExt cx="792752" cy="627726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6070583" y="9079675"/>
              <a:ext cx="792752" cy="627726"/>
            </a:xfrm>
            <a:prstGeom prst="rect">
              <a:avLst/>
            </a:prstGeom>
          </p:spPr>
        </p:pic>
      </p:grpSp>
      <p:pic>
        <p:nvPicPr>
          <p:cNvPr id="122" name="Object 121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6848466" y="8391797"/>
            <a:ext cx="1083932" cy="650142"/>
          </a:xfrm>
          <a:prstGeom prst="rect">
            <a:avLst/>
          </a:prstGeom>
        </p:spPr>
      </p:pic>
      <p:pic>
        <p:nvPicPr>
          <p:cNvPr id="123" name="Object 122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16809156" y="9043136"/>
            <a:ext cx="1003025" cy="651768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3358313" y="5076190"/>
            <a:ext cx="518386" cy="890899"/>
            <a:chOff x="13358313" y="5076190"/>
            <a:chExt cx="518386" cy="890899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3358313" y="5076190"/>
              <a:ext cx="518386" cy="890899"/>
            </a:xfrm>
            <a:prstGeom prst="rect">
              <a:avLst/>
            </a:prstGeom>
          </p:spPr>
        </p:pic>
      </p:grpSp>
      <p:pic>
        <p:nvPicPr>
          <p:cNvPr id="127" name="Object 126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2853676" y="5171574"/>
            <a:ext cx="1869160" cy="650142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13522824" y="4301608"/>
            <a:ext cx="189364" cy="189364"/>
            <a:chOff x="13522824" y="4301608"/>
            <a:chExt cx="189364" cy="189364"/>
          </a:xfrm>
        </p:grpSpPr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3522824" y="4301608"/>
              <a:ext cx="189364" cy="189364"/>
            </a:xfrm>
            <a:prstGeom prst="rect">
              <a:avLst/>
            </a:prstGeom>
          </p:spPr>
        </p:pic>
      </p:grpSp>
      <p:pic>
        <p:nvPicPr>
          <p:cNvPr id="131" name="Object 130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2787204" y="3779489"/>
            <a:ext cx="1901667" cy="650142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13473822" y="5697944"/>
            <a:ext cx="274670" cy="274670"/>
            <a:chOff x="13473822" y="5697944"/>
            <a:chExt cx="274670" cy="274670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3473822" y="5697944"/>
              <a:ext cx="274670" cy="274670"/>
            </a:xfrm>
            <a:prstGeom prst="rect">
              <a:avLst/>
            </a:prstGeom>
          </p:spPr>
        </p:pic>
      </p:grpSp>
      <p:pic>
        <p:nvPicPr>
          <p:cNvPr id="135" name="Object 134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3552104" y="2349073"/>
            <a:ext cx="1821483" cy="6501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2021-07-16T01:34:12Z</dcterms:created>
  <dcterms:modified xsi:type="dcterms:W3CDTF">2021-07-16T01:34:12Z</dcterms:modified>
</cp:coreProperties>
</file>